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handoutMasterIdLst>
    <p:handoutMasterId r:id="rId67"/>
  </p:handoutMasterIdLst>
  <p:sldIdLst>
    <p:sldId id="271" r:id="rId2"/>
    <p:sldId id="273" r:id="rId3"/>
    <p:sldId id="274" r:id="rId4"/>
    <p:sldId id="275" r:id="rId5"/>
    <p:sldId id="276" r:id="rId6"/>
    <p:sldId id="277" r:id="rId7"/>
    <p:sldId id="293" r:id="rId8"/>
    <p:sldId id="279" r:id="rId9"/>
    <p:sldId id="280" r:id="rId10"/>
    <p:sldId id="281" r:id="rId11"/>
    <p:sldId id="282" r:id="rId12"/>
    <p:sldId id="283" r:id="rId13"/>
    <p:sldId id="284" r:id="rId14"/>
    <p:sldId id="294" r:id="rId15"/>
    <p:sldId id="295" r:id="rId16"/>
    <p:sldId id="290" r:id="rId17"/>
    <p:sldId id="291" r:id="rId18"/>
    <p:sldId id="289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272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269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</p:sldIdLst>
  <p:sldSz cx="12192000" cy="6858000"/>
  <p:notesSz cx="6797675" cy="98567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312" autoAdjust="0"/>
    <p:restoredTop sz="97396" autoAdjust="0"/>
  </p:normalViewPr>
  <p:slideViewPr>
    <p:cSldViewPr snapToGrid="0">
      <p:cViewPr varScale="1">
        <p:scale>
          <a:sx n="98" d="100"/>
          <a:sy n="98" d="100"/>
        </p:scale>
        <p:origin x="-108" y="-3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10684-6695-47B7-B05C-462B7A78E585}" type="datetimeFigureOut">
              <a:rPr lang="sv-SE" smtClean="0"/>
              <a:pPr/>
              <a:t>2016-08-31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38B39-1AC6-4098-8F39-EA16177F62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362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812B-5CF2-4666-9ED9-2194EA44023A}" type="datetimeFigureOut">
              <a:rPr lang="sv-SE" smtClean="0"/>
              <a:pPr/>
              <a:t>2016-08-31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2EA3-E3B9-4E6C-BFE1-BECEBA0D1E3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69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812B-5CF2-4666-9ED9-2194EA44023A}" type="datetimeFigureOut">
              <a:rPr lang="sv-SE" smtClean="0"/>
              <a:pPr/>
              <a:t>2016-08-31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2EA3-E3B9-4E6C-BFE1-BECEBA0D1E3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939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812B-5CF2-4666-9ED9-2194EA44023A}" type="datetimeFigureOut">
              <a:rPr lang="sv-SE" smtClean="0"/>
              <a:pPr/>
              <a:t>2016-08-31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2EA3-E3B9-4E6C-BFE1-BECEBA0D1E3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76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812B-5CF2-4666-9ED9-2194EA44023A}" type="datetimeFigureOut">
              <a:rPr lang="sv-SE" smtClean="0"/>
              <a:pPr/>
              <a:t>2016-08-31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2EA3-E3B9-4E6C-BFE1-BECEBA0D1E3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828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812B-5CF2-4666-9ED9-2194EA44023A}" type="datetimeFigureOut">
              <a:rPr lang="sv-SE" smtClean="0"/>
              <a:pPr/>
              <a:t>2016-08-31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2EA3-E3B9-4E6C-BFE1-BECEBA0D1E3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75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812B-5CF2-4666-9ED9-2194EA44023A}" type="datetimeFigureOut">
              <a:rPr lang="sv-SE" smtClean="0"/>
              <a:pPr/>
              <a:t>2016-08-31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2EA3-E3B9-4E6C-BFE1-BECEBA0D1E3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401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812B-5CF2-4666-9ED9-2194EA44023A}" type="datetimeFigureOut">
              <a:rPr lang="sv-SE" smtClean="0"/>
              <a:pPr/>
              <a:t>2016-08-31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2EA3-E3B9-4E6C-BFE1-BECEBA0D1E3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0059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812B-5CF2-4666-9ED9-2194EA44023A}" type="datetimeFigureOut">
              <a:rPr lang="sv-SE" smtClean="0"/>
              <a:pPr/>
              <a:t>2016-08-31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2EA3-E3B9-4E6C-BFE1-BECEBA0D1E3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74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812B-5CF2-4666-9ED9-2194EA44023A}" type="datetimeFigureOut">
              <a:rPr lang="sv-SE" smtClean="0"/>
              <a:pPr/>
              <a:t>2016-08-31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2EA3-E3B9-4E6C-BFE1-BECEBA0D1E3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350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812B-5CF2-4666-9ED9-2194EA44023A}" type="datetimeFigureOut">
              <a:rPr lang="sv-SE" smtClean="0"/>
              <a:pPr/>
              <a:t>2016-08-31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2EA3-E3B9-4E6C-BFE1-BECEBA0D1E3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372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812B-5CF2-4666-9ED9-2194EA44023A}" type="datetimeFigureOut">
              <a:rPr lang="sv-SE" smtClean="0"/>
              <a:pPr/>
              <a:t>2016-08-31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2EA3-E3B9-4E6C-BFE1-BECEBA0D1E3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970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812B-5CF2-4666-9ED9-2194EA44023A}" type="datetimeFigureOut">
              <a:rPr lang="sv-SE" smtClean="0"/>
              <a:pPr/>
              <a:t>2016-08-31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2EA3-E3B9-4E6C-BFE1-BECEBA0D1E3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587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812B-5CF2-4666-9ED9-2194EA44023A}" type="datetimeFigureOut">
              <a:rPr lang="sv-SE" smtClean="0"/>
              <a:pPr/>
              <a:t>2016-08-31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2EA3-E3B9-4E6C-BFE1-BECEBA0D1E3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8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812B-5CF2-4666-9ED9-2194EA44023A}" type="datetimeFigureOut">
              <a:rPr lang="sv-SE" smtClean="0"/>
              <a:pPr/>
              <a:t>2016-08-31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2EA3-E3B9-4E6C-BFE1-BECEBA0D1E3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920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812B-5CF2-4666-9ED9-2194EA44023A}" type="datetimeFigureOut">
              <a:rPr lang="sv-SE" smtClean="0"/>
              <a:pPr/>
              <a:t>2016-08-31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2EA3-E3B9-4E6C-BFE1-BECEBA0D1E3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650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812B-5CF2-4666-9ED9-2194EA44023A}" type="datetimeFigureOut">
              <a:rPr lang="sv-SE" smtClean="0"/>
              <a:pPr/>
              <a:t>2016-08-31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2EA3-E3B9-4E6C-BFE1-BECEBA0D1E3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394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0812B-5CF2-4666-9ED9-2194EA44023A}" type="datetimeFigureOut">
              <a:rPr lang="sv-SE" smtClean="0"/>
              <a:pPr/>
              <a:t>2016-08-31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F22EA3-E3B9-4E6C-BFE1-BECEBA0D1E3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112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42" y="244020"/>
            <a:ext cx="4468368" cy="2462784"/>
          </a:xfrm>
          <a:prstGeom prst="rect">
            <a:avLst/>
          </a:prstGeom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283241" y="2311162"/>
            <a:ext cx="9296225" cy="4439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457200">
              <a:spcBef>
                <a:spcPct val="0"/>
              </a:spcBef>
            </a:pPr>
            <a:endParaRPr lang="sv-SE" sz="5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 defTabSz="457200">
              <a:spcBef>
                <a:spcPct val="0"/>
              </a:spcBef>
            </a:pPr>
            <a:endParaRPr lang="sv-SE" sz="5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 defTabSz="457200">
              <a:spcBef>
                <a:spcPct val="0"/>
              </a:spcBef>
            </a:pPr>
            <a:endParaRPr lang="sv-SE" sz="5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 defTabSz="457200">
              <a:spcBef>
                <a:spcPct val="0"/>
              </a:spcBef>
            </a:pPr>
            <a:endParaRPr lang="sv-SE" sz="5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 defTabSz="457200">
              <a:spcBef>
                <a:spcPct val="0"/>
              </a:spcBef>
            </a:pPr>
            <a:endParaRPr lang="sv-SE" sz="5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 defTabSz="457200">
              <a:spcBef>
                <a:spcPct val="0"/>
              </a:spcBef>
            </a:pPr>
            <a:endParaRPr lang="sv-SE" sz="5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 defTabSz="457200">
              <a:spcBef>
                <a:spcPct val="0"/>
              </a:spcBef>
            </a:pPr>
            <a:endParaRPr lang="sv-SE" sz="5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 defTabSz="457200">
              <a:spcBef>
                <a:spcPct val="0"/>
              </a:spcBef>
            </a:pPr>
            <a:endParaRPr lang="sv-SE" sz="5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 defTabSz="457200">
              <a:spcBef>
                <a:spcPct val="0"/>
              </a:spcBef>
            </a:pPr>
            <a:endParaRPr lang="sv-SE" sz="5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 defTabSz="457200">
              <a:spcBef>
                <a:spcPct val="0"/>
              </a:spcBef>
            </a:pPr>
            <a:r>
              <a:rPr lang="sv-SE" sz="5400" dirty="0" smtClean="0">
                <a:solidFill>
                  <a:schemeClr val="accent2">
                    <a:lumMod val="75000"/>
                  </a:schemeClr>
                </a:solidFill>
              </a:rPr>
              <a:t>Vinn – </a:t>
            </a:r>
            <a:r>
              <a:rPr lang="sv-SE" sz="5400" dirty="0" err="1" smtClean="0">
                <a:solidFill>
                  <a:schemeClr val="accent2">
                    <a:lumMod val="75000"/>
                  </a:schemeClr>
                </a:solidFill>
              </a:rPr>
              <a:t>Vinn</a:t>
            </a:r>
            <a:r>
              <a:rPr lang="sv-SE" sz="5400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sv-SE" sz="5400" dirty="0" err="1" smtClean="0">
                <a:solidFill>
                  <a:schemeClr val="accent2">
                    <a:lumMod val="75000"/>
                  </a:schemeClr>
                </a:solidFill>
              </a:rPr>
              <a:t>Vinn</a:t>
            </a:r>
            <a:r>
              <a:rPr lang="sv-SE" sz="5400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sv-SE" sz="5400" dirty="0" err="1" smtClean="0">
                <a:solidFill>
                  <a:schemeClr val="accent2">
                    <a:lumMod val="75000"/>
                  </a:schemeClr>
                </a:solidFill>
              </a:rPr>
              <a:t>Vinn</a:t>
            </a:r>
            <a:r>
              <a:rPr lang="sv-SE" sz="5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v-SE" sz="5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5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sv-SE" sz="5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5400" dirty="0" smtClean="0">
                <a:solidFill>
                  <a:schemeClr val="accent2">
                    <a:lumMod val="75000"/>
                  </a:schemeClr>
                </a:solidFill>
              </a:rPr>
              <a:t>Konsumenterna – Ungdomarna – Föreningarna - Handlarna</a:t>
            </a:r>
            <a:endParaRPr kumimoji="0" lang="sv-SE" sz="5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499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938"/>
    </mc:Choice>
    <mc:Fallback>
      <p:transition spd="slow" advClick="0" advTm="393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våra ungdomar!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1" y="2175593"/>
            <a:ext cx="9048350" cy="3203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39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3"/>
    </mc:Choice>
    <mc:Fallback>
      <p:transition spd="slow" advTm="407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1" y="116732"/>
            <a:ext cx="8022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Stötta lokala föreningar!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8" y="2188912"/>
            <a:ext cx="9070083" cy="3200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99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90"/>
    </mc:Choice>
    <mc:Fallback>
      <p:transition spd="slow" advTm="479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8129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lokala föreningar!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32" y="2188723"/>
            <a:ext cx="9070623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49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69"/>
    </mc:Choice>
    <mc:Fallback>
      <p:transition spd="slow" advTm="436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1" y="116732"/>
            <a:ext cx="8158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lokala föreningar!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7" y="2179571"/>
            <a:ext cx="9058948" cy="3209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73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42"/>
    </mc:Choice>
    <mc:Fallback>
      <p:transition spd="slow" advTm="394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8178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lokala föreningar!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9" y="2158279"/>
            <a:ext cx="9085634" cy="3219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07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1"/>
    </mc:Choice>
    <mc:Fallback>
      <p:transition spd="slow" advTm="411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Handla på hemmaplan!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1" y="2195255"/>
            <a:ext cx="9062460" cy="3193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17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85"/>
    </mc:Choice>
    <mc:Fallback>
      <p:transition spd="slow" advTm="398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Handla på hemmaplan!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7" y="2174080"/>
            <a:ext cx="9028720" cy="3210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6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1"/>
    </mc:Choice>
    <mc:Fallback>
      <p:transition spd="slow" advTm="407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Handla på hemmaplan!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8" y="2193103"/>
            <a:ext cx="9046723" cy="3195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6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93"/>
    </mc:Choice>
    <mc:Fallback>
      <p:transition spd="slow" advTm="409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38" y="417446"/>
            <a:ext cx="4468368" cy="2462784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2259724" y="317567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6000" b="1" dirty="0" smtClean="0">
                <a:solidFill>
                  <a:schemeClr val="accent2">
                    <a:lumMod val="75000"/>
                  </a:schemeClr>
                </a:solidFill>
              </a:rPr>
              <a:t>Stötta våra ungdomar!</a:t>
            </a:r>
            <a:endParaRPr lang="sv-SE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4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8"/>
    </mc:Choice>
    <mc:Fallback>
      <p:transition spd="slow" advTm="395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Köp häftet och spara tusenlappar!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9" y="2232429"/>
            <a:ext cx="9017540" cy="3178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28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68"/>
    </mc:Choice>
    <mc:Fallback>
      <p:transition spd="slow" advTm="456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38" y="417446"/>
            <a:ext cx="4468368" cy="2462784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2259724" y="317567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6000" b="1" dirty="0" smtClean="0">
                <a:solidFill>
                  <a:schemeClr val="accent2">
                    <a:lumMod val="75000"/>
                  </a:schemeClr>
                </a:solidFill>
              </a:rPr>
              <a:t>Köp häftet och spara tusenlappar!</a:t>
            </a:r>
            <a:endParaRPr lang="sv-SE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4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23"/>
    </mc:Choice>
    <mc:Fallback>
      <p:transition spd="slow" advTm="392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Köp häftet och spara tusenlappar!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9" y="2226130"/>
            <a:ext cx="9027268" cy="3181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41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95"/>
    </mc:Choice>
    <mc:Fallback>
      <p:transition spd="slow" advTm="399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Köp häftet och spara tusenlappar!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1" y="2164422"/>
            <a:ext cx="9082222" cy="32008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5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8"/>
    </mc:Choice>
    <mc:Fallback>
      <p:transition spd="slow" advTm="401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Köp häftet och spara tusenlappar!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6" y="2186741"/>
            <a:ext cx="9046724" cy="3204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68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64"/>
    </mc:Choice>
    <mc:Fallback>
      <p:transition spd="slow" advTm="426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Stötta våra ungdomar!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9" y="2179579"/>
            <a:ext cx="9036099" cy="3199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94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73"/>
    </mc:Choice>
    <mc:Fallback>
      <p:transition spd="slow" advTm="397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våra ungdomar!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0" y="2205980"/>
            <a:ext cx="9036995" cy="3186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5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98"/>
    </mc:Choice>
    <mc:Fallback>
      <p:transition spd="slow" advTm="409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våra ungdomar!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94" y="2170422"/>
            <a:ext cx="9075906" cy="3221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7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1"/>
    </mc:Choice>
    <mc:Fallback>
      <p:transition spd="slow" advTm="395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våra ungdomar!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9" y="2146162"/>
            <a:ext cx="9046723" cy="3199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5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69"/>
    </mc:Choice>
    <mc:Fallback>
      <p:transition spd="slow" advTm="3969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1" y="116732"/>
            <a:ext cx="8022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Stötta lokala föreningar!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9" y="2188839"/>
            <a:ext cx="9066180" cy="3210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9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20"/>
    </mc:Choice>
    <mc:Fallback>
      <p:transition spd="slow" advTm="412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8129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lokala föreningar!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0" y="2186072"/>
            <a:ext cx="9046723" cy="3201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6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93"/>
    </mc:Choice>
    <mc:Fallback>
      <p:transition spd="slow" advTm="3993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1" y="116732"/>
            <a:ext cx="8158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lokala föreningar!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0" y="2197906"/>
            <a:ext cx="9066179" cy="3214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03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50"/>
    </mc:Choice>
    <mc:Fallback>
      <p:transition spd="slow" advTm="415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Köp häftet och spara tusenlappar!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0" y="2246841"/>
            <a:ext cx="8968882" cy="3188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64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03"/>
    </mc:Choice>
    <mc:Fallback>
      <p:transition spd="slow" advTm="440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8178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lokala föreningar!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89" y="2215563"/>
            <a:ext cx="9000633" cy="3183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9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4"/>
    </mc:Choice>
    <mc:Fallback>
      <p:transition spd="slow" advTm="4474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Handla på hemmaplan!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09" y="2044706"/>
            <a:ext cx="9036995" cy="3188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8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24"/>
    </mc:Choice>
    <mc:Fallback>
      <p:transition spd="slow" advTm="4024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Handla på hemmaplan!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7" y="2188636"/>
            <a:ext cx="9056450" cy="3197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9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8"/>
    </mc:Choice>
    <mc:Fallback>
      <p:transition spd="slow" advTm="4018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Handla på hemmaplan!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1" y="2218994"/>
            <a:ext cx="9056452" cy="3156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9"/>
    </mc:Choice>
    <mc:Fallback>
      <p:transition spd="slow" advTm="4279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38" y="417446"/>
            <a:ext cx="4468368" cy="2462784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2259724" y="317567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6000" b="1" dirty="0" smtClean="0">
                <a:solidFill>
                  <a:schemeClr val="accent2">
                    <a:lumMod val="75000"/>
                  </a:schemeClr>
                </a:solidFill>
              </a:rPr>
              <a:t>Stötta lokala föreningar!</a:t>
            </a:r>
            <a:endParaRPr lang="sv-SE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85"/>
    </mc:Choice>
    <mc:Fallback>
      <p:transition spd="slow" advTm="3785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Köp häftet och spara tusenlappar!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2" y="2142225"/>
            <a:ext cx="9024877" cy="32404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0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90"/>
    </mc:Choice>
    <mc:Fallback>
      <p:transition spd="slow" advTm="399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Köp häftet och spara tusenlappar!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19" y="2179376"/>
            <a:ext cx="9066179" cy="3199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9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54"/>
    </mc:Choice>
    <mc:Fallback>
      <p:transition spd="slow" advTm="4054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Köp häftet och spara tusenlappar!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8" y="2192600"/>
            <a:ext cx="9048359" cy="31965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58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2"/>
    </mc:Choice>
    <mc:Fallback>
      <p:transition spd="slow" advTm="4062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Köp häftet och spara tusenlappar!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94" y="2224557"/>
            <a:ext cx="9066179" cy="3168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8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51"/>
    </mc:Choice>
    <mc:Fallback>
      <p:transition spd="slow" advTm="4151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Stötta våra ungdomar!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94" y="2212332"/>
            <a:ext cx="9041605" cy="3186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0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5"/>
    </mc:Choice>
    <mc:Fallback>
      <p:transition spd="slow" advTm="385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Köp häftet och spara tusenlappar!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3" y="2226389"/>
            <a:ext cx="8968902" cy="3149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18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79"/>
    </mc:Choice>
    <mc:Fallback>
      <p:transition spd="slow" advTm="3679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våra ungdomar!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9" y="2214006"/>
            <a:ext cx="9047219" cy="3184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4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9"/>
    </mc:Choice>
    <mc:Fallback>
      <p:transition spd="slow" advTm="4109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våra ungdomar!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1" y="2218607"/>
            <a:ext cx="9018182" cy="3180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2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7"/>
    </mc:Choice>
    <mc:Fallback>
      <p:transition spd="slow" advTm="4007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våra ungdomar!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4" y="2193646"/>
            <a:ext cx="9039763" cy="31954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72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84"/>
    </mc:Choice>
    <mc:Fallback>
      <p:transition spd="slow" advTm="3784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1" y="116732"/>
            <a:ext cx="8022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Stötta lokala föreningar!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6" y="2179250"/>
            <a:ext cx="9077980" cy="3180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8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80"/>
    </mc:Choice>
    <mc:Fallback>
      <p:transition spd="slow" advTm="388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8129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lokala föreningar!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7" y="2187859"/>
            <a:ext cx="9027272" cy="31761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39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77"/>
    </mc:Choice>
    <mc:Fallback>
      <p:transition spd="slow" advTm="3977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1" y="116732"/>
            <a:ext cx="8158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lokala föreningar!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3" y="2220304"/>
            <a:ext cx="9017541" cy="3163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9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3"/>
    </mc:Choice>
    <mc:Fallback>
      <p:transition spd="slow" advTm="4163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8178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lokala föreningar!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4" y="2192043"/>
            <a:ext cx="9009836" cy="31776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70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83"/>
    </mc:Choice>
    <mc:Fallback>
      <p:transition spd="slow" advTm="3983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Handla på hemmaplan!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3" y="2173006"/>
            <a:ext cx="9019895" cy="3177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2"/>
    </mc:Choice>
    <mc:Fallback>
      <p:transition spd="slow" advTm="4002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Handla på hemmaplan!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0" y="2206784"/>
            <a:ext cx="8968901" cy="3170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3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2"/>
    </mc:Choice>
    <mc:Fallback>
      <p:transition spd="slow" advTm="4112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Handla på hemmaplan!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1" y="2200435"/>
            <a:ext cx="9056452" cy="3161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5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0"/>
    </mc:Choice>
    <mc:Fallback>
      <p:transition spd="slow" advTm="416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Köp häftet och spara tusenlappar!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3" y="2208178"/>
            <a:ext cx="9008634" cy="31729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68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0"/>
    </mc:Choice>
    <mc:Fallback>
      <p:transition spd="slow" advTm="407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38" y="417446"/>
            <a:ext cx="4468368" cy="2462784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2259724" y="317567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6000" b="1" dirty="0" smtClean="0">
                <a:solidFill>
                  <a:schemeClr val="accent2">
                    <a:lumMod val="75000"/>
                  </a:schemeClr>
                </a:solidFill>
              </a:rPr>
              <a:t>Handla på hemmaplan!</a:t>
            </a:r>
            <a:endParaRPr lang="sv-SE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8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34"/>
    </mc:Choice>
    <mc:Fallback>
      <p:transition spd="slow" advTm="3834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Köp häftet och spara tusenlappar!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6" y="2209845"/>
            <a:ext cx="9050228" cy="3208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66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7"/>
    </mc:Choice>
    <mc:Fallback>
      <p:transition spd="slow" advTm="4017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Köp häftet och spara tusenlappar!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0" y="2190249"/>
            <a:ext cx="9082555" cy="3208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06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4"/>
    </mc:Choice>
    <mc:Fallback>
      <p:transition spd="slow" advTm="4064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Köp häftet och spara tusenlappar!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93" y="2217741"/>
            <a:ext cx="9032267" cy="319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91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9"/>
    </mc:Choice>
    <mc:Fallback>
      <p:transition spd="slow" advTm="4049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Köp häftet och spara tusenlappar!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6" y="2166007"/>
            <a:ext cx="9075907" cy="3198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26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3"/>
    </mc:Choice>
    <mc:Fallback>
      <p:transition spd="slow" advTm="4073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Stötta våra ungdomar!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0" y="2205279"/>
            <a:ext cx="9060403" cy="31838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5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43"/>
    </mc:Choice>
    <mc:Fallback>
      <p:transition spd="slow" advTm="4743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våra ungdomar!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8" y="2196916"/>
            <a:ext cx="9047403" cy="319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6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11"/>
    </mc:Choice>
    <mc:Fallback>
      <p:transition spd="slow" advTm="3811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våra ungdomar!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1" y="2179479"/>
            <a:ext cx="9069508" cy="32096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08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9"/>
    </mc:Choice>
    <mc:Fallback>
      <p:transition spd="slow" advTm="4079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våra ungdomar!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9" y="2182793"/>
            <a:ext cx="9048584" cy="3196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3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65"/>
    </mc:Choice>
    <mc:Fallback>
      <p:transition spd="slow" advTm="3965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1" y="116732"/>
            <a:ext cx="8022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Stötta lokala föreningar!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6" y="2185998"/>
            <a:ext cx="9085634" cy="3190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6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9"/>
    </mc:Choice>
    <mc:Fallback>
      <p:transition spd="slow" advTm="416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Köp häftet och spara tusenlappar!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3" y="2181455"/>
            <a:ext cx="9017542" cy="3191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03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9"/>
    </mc:Choice>
    <mc:Fallback>
      <p:transition spd="slow" advTm="4019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8129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lokala föreningar!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7" y="2180920"/>
            <a:ext cx="9046723" cy="3188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855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02"/>
    </mc:Choice>
    <mc:Fallback>
      <p:transition spd="slow" advTm="3902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1" y="116732"/>
            <a:ext cx="8158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lokala föreningar!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9" y="2158377"/>
            <a:ext cx="9058212" cy="32112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8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54"/>
    </mc:Choice>
    <mc:Fallback>
      <p:transition spd="slow" advTm="4054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8178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lokala föreningar!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7" y="2178690"/>
            <a:ext cx="9055516" cy="3200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0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5"/>
    </mc:Choice>
    <mc:Fallback>
      <p:transition spd="slow" advTm="4085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Handla på hemmaplan!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9" y="2176456"/>
            <a:ext cx="9087086" cy="31968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9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4"/>
    </mc:Choice>
    <mc:Fallback>
      <p:transition spd="slow" advTm="4014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Handla på hemmaplan!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94" y="2155639"/>
            <a:ext cx="9066178" cy="32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97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91"/>
    </mc:Choice>
    <mc:Fallback>
      <p:transition spd="slow" advTm="4091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Handla på hemmaplan!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93" y="2195957"/>
            <a:ext cx="9066391" cy="32028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3"/>
    </mc:Choice>
    <mc:Fallback>
      <p:transition spd="slow" advTm="400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accent2">
                    <a:lumMod val="75000"/>
                  </a:schemeClr>
                </a:solidFill>
              </a:rPr>
              <a:t>Stötta våra ungdomar!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3" y="2165575"/>
            <a:ext cx="9028721" cy="3193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7"/>
    </mc:Choice>
    <mc:Fallback>
      <p:transition spd="slow" advTm="385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våra ungdomar!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6" y="2209130"/>
            <a:ext cx="9066988" cy="3199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84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51"/>
    </mc:Choice>
    <mc:Fallback>
      <p:transition spd="slow" advTm="375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1042" y="116732"/>
            <a:ext cx="759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5400" b="1" dirty="0">
                <a:solidFill>
                  <a:schemeClr val="accent2">
                    <a:lumMod val="75000"/>
                  </a:schemeClr>
                </a:solidFill>
              </a:rPr>
              <a:t>Stötta våra ungdomar!</a:t>
            </a:r>
            <a:endParaRPr lang="sv-S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7" y="2172377"/>
            <a:ext cx="9053039" cy="3205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2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gränsningsaspekten">
  <a:themeElements>
    <a:clrScheme name="Begränsningsaspekten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egränsningsaspekten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gränsningsaspekt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1171</TotalTime>
  <Words>297</Words>
  <Application>Microsoft Office PowerPoint</Application>
  <PresentationFormat>Anpassad</PresentationFormat>
  <Paragraphs>74</Paragraphs>
  <Slides>65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65</vt:i4>
      </vt:variant>
    </vt:vector>
  </HeadingPairs>
  <TitlesOfParts>
    <vt:vector size="66" baseType="lpstr">
      <vt:lpstr>Begränsningsaspekten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 startas det största handlarprojektet i Bålstas historia</dc:title>
  <dc:creator>Anders Åhrlin</dc:creator>
  <cp:lastModifiedBy>Ann-Mari Sundgren</cp:lastModifiedBy>
  <cp:revision>60</cp:revision>
  <cp:lastPrinted>2015-09-22T16:00:03Z</cp:lastPrinted>
  <dcterms:created xsi:type="dcterms:W3CDTF">2015-04-25T07:47:31Z</dcterms:created>
  <dcterms:modified xsi:type="dcterms:W3CDTF">2016-08-31T13:40:12Z</dcterms:modified>
</cp:coreProperties>
</file>